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71" r:id="rId2"/>
    <p:sldId id="267" r:id="rId3"/>
    <p:sldId id="288" r:id="rId4"/>
    <p:sldId id="269" r:id="rId5"/>
    <p:sldId id="289" r:id="rId6"/>
    <p:sldId id="280" r:id="rId7"/>
    <p:sldId id="287" r:id="rId8"/>
    <p:sldId id="268" r:id="rId9"/>
    <p:sldId id="281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6"/>
  </p:normalViewPr>
  <p:slideViewPr>
    <p:cSldViewPr>
      <p:cViewPr>
        <p:scale>
          <a:sx n="59" d="100"/>
          <a:sy n="59" d="100"/>
        </p:scale>
        <p:origin x="-1018" y="-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0449B-8C16-EE49-AB36-82A54D1A67A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BCE62-6B76-6447-9EF3-72128031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6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733255"/>
            <a:ext cx="2270126" cy="112474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6093296"/>
            <a:ext cx="9146380" cy="76470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61963"/>
            <a:ext cx="58388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2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AE54-7685-4833-86C0-DEA26D224DFA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1522"/>
            <a:ext cx="9163948" cy="532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William\Documents\event risk and other\chima marathon 2021 deat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" y="4386875"/>
            <a:ext cx="9209834" cy="25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6468-E258-4CE4-81DD-5DAA00B67163}" type="slidenum">
              <a:rPr lang="en-AU" smtClean="0"/>
              <a:t>11</a:t>
            </a:fld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3825"/>
            <a:ext cx="91059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55" y="2132856"/>
            <a:ext cx="9452509" cy="16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rgbClr val="365F91"/>
                </a:solidFill>
                <a:latin typeface="Cambria"/>
              </a:rPr>
              <a:t>Chapter 10 Crowded </a:t>
            </a:r>
            <a:r>
              <a:rPr lang="en-GB" b="1" dirty="0">
                <a:solidFill>
                  <a:srgbClr val="365F91"/>
                </a:solidFill>
                <a:latin typeface="Cambria"/>
              </a:rPr>
              <a:t>H</a:t>
            </a:r>
            <a:r>
              <a:rPr lang="en-GB" b="1" i="0" u="none" strike="noStrike" baseline="0" dirty="0" smtClean="0">
                <a:solidFill>
                  <a:srgbClr val="365F91"/>
                </a:solidFill>
                <a:latin typeface="Cambria"/>
              </a:rPr>
              <a:t>ealth	</a:t>
            </a:r>
            <a:endParaRPr lang="en-GB" b="1" i="0" u="none" strike="noStrike" baseline="0" dirty="0" smtClean="0">
              <a:solidFill>
                <a:srgbClr val="365F91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132857"/>
            <a:ext cx="7520940" cy="2016224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b="1" i="0" u="none" strike="noStrike" baseline="0" dirty="0" smtClean="0">
                <a:solidFill>
                  <a:schemeClr val="accent2"/>
                </a:solidFill>
                <a:latin typeface="Cambria"/>
              </a:rPr>
              <a:t>Selecting health service providers	</a:t>
            </a:r>
          </a:p>
          <a:p>
            <a:pPr marR="0" lvl="0" rtl="0"/>
            <a:r>
              <a:rPr lang="en-GB" sz="3600" b="1" i="0" u="none" strike="noStrike" baseline="0" dirty="0" smtClean="0">
                <a:solidFill>
                  <a:schemeClr val="accent2"/>
                </a:solidFill>
                <a:latin typeface="Cambria"/>
              </a:rPr>
              <a:t>Health service provision	</a:t>
            </a:r>
          </a:p>
          <a:p>
            <a:pPr marR="0" lvl="0" rtl="0"/>
            <a:r>
              <a:rPr lang="en-GB" sz="3600" b="1" i="0" u="none" strike="noStrike" baseline="0" dirty="0" smtClean="0">
                <a:solidFill>
                  <a:schemeClr val="accent2"/>
                </a:solidFill>
                <a:latin typeface="Cambria"/>
              </a:rPr>
              <a:t>Health command</a:t>
            </a:r>
            <a:r>
              <a:rPr lang="en-GB" sz="3600" b="1" i="0" u="none" strike="noStrike" baseline="0" dirty="0" smtClean="0">
                <a:solidFill>
                  <a:schemeClr val="accent2"/>
                </a:solidFill>
                <a:latin typeface="Times New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77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need?</a:t>
            </a:r>
          </a:p>
          <a:p>
            <a:pPr>
              <a:buFontTx/>
              <a:buChar char="-"/>
            </a:pPr>
            <a:r>
              <a:rPr lang="en-US" dirty="0" smtClean="0"/>
              <a:t>Are there local guidelines or legal requirements?</a:t>
            </a:r>
          </a:p>
          <a:p>
            <a:pPr>
              <a:buFontTx/>
              <a:buChar char="-"/>
            </a:pPr>
            <a:r>
              <a:rPr lang="en-US" dirty="0" smtClean="0"/>
              <a:t>What is the health risk assessment?</a:t>
            </a:r>
          </a:p>
          <a:p>
            <a:pPr>
              <a:buFontTx/>
              <a:buChar char="-"/>
            </a:pPr>
            <a:r>
              <a:rPr lang="en-US" dirty="0" smtClean="0"/>
              <a:t>How much will it cost to get it right?</a:t>
            </a:r>
          </a:p>
          <a:p>
            <a:pPr>
              <a:buFontTx/>
              <a:buChar char="-"/>
            </a:pPr>
            <a:r>
              <a:rPr lang="en-US" dirty="0" smtClean="0"/>
              <a:t>How much will it cost if you get it wrong?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What is available?</a:t>
            </a:r>
          </a:p>
          <a:p>
            <a:pPr>
              <a:buFontTx/>
              <a:buChar char="-"/>
            </a:pPr>
            <a:r>
              <a:rPr lang="en-US" dirty="0" smtClean="0"/>
              <a:t>Local health, hospital and ambulance services</a:t>
            </a:r>
          </a:p>
          <a:p>
            <a:pPr>
              <a:buFontTx/>
              <a:buChar char="-"/>
            </a:pPr>
            <a:r>
              <a:rPr lang="en-US" dirty="0" smtClean="0"/>
              <a:t>First aid providers - beware the cheapest option</a:t>
            </a:r>
            <a:r>
              <a:rPr lang="is-IS" dirty="0" smtClean="0"/>
              <a:t>…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Medical teams – onsite doctors &amp; nurses?</a:t>
            </a:r>
          </a:p>
          <a:p>
            <a:pPr>
              <a:buFontTx/>
              <a:buChar char="-"/>
            </a:pPr>
            <a:r>
              <a:rPr lang="en-US" dirty="0" smtClean="0"/>
              <a:t>Who can you ask to know if they’re reliable?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/>
            <a:r>
              <a:rPr lang="en-US" dirty="0" smtClean="0"/>
              <a:t>If multiple providers, clearly agree on health plan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93755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1617"/>
            <a:ext cx="5832648" cy="671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COMMAND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42005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is responsible for what?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Patient care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Patient transport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Legal requirements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Liaison – event managers, ambulance services, hospitals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Develop an integrated health plan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Include all providers of health care (first aid, ambulance, medical)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Where will resources be located?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How does this fit with the rest of the event plan?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Clearly allocate responsibilities before event day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What is the escalation plan?</a:t>
            </a:r>
          </a:p>
        </p:txBody>
      </p:sp>
    </p:spTree>
    <p:extLst>
      <p:ext uri="{BB962C8B-B14F-4D97-AF65-F5344CB8AC3E}">
        <p14:creationId xmlns:p14="http://schemas.microsoft.com/office/powerpoint/2010/main" val="61892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81" y="1484784"/>
            <a:ext cx="5904656" cy="50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655"/>
            <a:ext cx="82772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day Health IPO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Inputs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rowd: size, </a:t>
            </a:r>
            <a:r>
              <a:rPr lang="en-US" dirty="0" err="1" smtClean="0"/>
              <a:t>behaviour</a:t>
            </a:r>
            <a:r>
              <a:rPr lang="en-US" dirty="0" smtClean="0"/>
              <a:t>, trends, security intelligence</a:t>
            </a:r>
          </a:p>
          <a:p>
            <a:pPr>
              <a:buFontTx/>
              <a:buChar char="-"/>
            </a:pPr>
            <a:r>
              <a:rPr lang="en-US" dirty="0" smtClean="0"/>
              <a:t>Event: weather, hazards, incidents, patient presentation trends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Process</a:t>
            </a:r>
          </a:p>
          <a:p>
            <a:pPr>
              <a:buFontTx/>
              <a:buChar char="-"/>
            </a:pPr>
            <a:r>
              <a:rPr lang="en-US" dirty="0" smtClean="0"/>
              <a:t>Event Management Team &amp; Health Provider(s) continually assessing inputs &amp; mitigation requirements 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Output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Clinical treatment – resuscitation, </a:t>
            </a:r>
            <a:r>
              <a:rPr lang="en-US" dirty="0" err="1" smtClean="0"/>
              <a:t>stabilisation</a:t>
            </a:r>
            <a:r>
              <a:rPr lang="en-US" dirty="0" smtClean="0"/>
              <a:t>, temporary, definitive</a:t>
            </a:r>
          </a:p>
          <a:p>
            <a:pPr>
              <a:buFontTx/>
              <a:buChar char="-"/>
            </a:pPr>
            <a:r>
              <a:rPr lang="en-US" dirty="0" smtClean="0"/>
              <a:t>Patient disposition – return to event, home, hospital</a:t>
            </a:r>
          </a:p>
          <a:p>
            <a:pPr>
              <a:buFontTx/>
              <a:buChar char="-"/>
            </a:pPr>
            <a:r>
              <a:rPr lang="en-US" dirty="0" smtClean="0"/>
              <a:t>Whole of event response, including </a:t>
            </a:r>
            <a:r>
              <a:rPr lang="en-US" dirty="0" err="1" smtClean="0"/>
              <a:t>mobilising</a:t>
            </a:r>
            <a:r>
              <a:rPr lang="en-US" dirty="0" smtClean="0"/>
              <a:t> additional resources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6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51"/>
            <a:ext cx="5040560" cy="68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4"/>
            <a:ext cx="61926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7" y="2924944"/>
            <a:ext cx="6380262" cy="359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wipe/>
      </p:transition>
    </mc:Choice>
    <mc:Fallback xmlns="">
      <p:transition advClick="0" advTm="1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2078</TotalTime>
  <Words>247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PowerPoint Presentation</vt:lpstr>
      <vt:lpstr>Chapter 10 Crowded Health </vt:lpstr>
      <vt:lpstr>Health providers</vt:lpstr>
      <vt:lpstr>PowerPoint Presentation</vt:lpstr>
      <vt:lpstr>Health COMMAND</vt:lpstr>
      <vt:lpstr>PowerPoint Presentation</vt:lpstr>
      <vt:lpstr>Event day Health IPO cycle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risk and management</dc:title>
  <dc:creator>William</dc:creator>
  <cp:lastModifiedBy>William</cp:lastModifiedBy>
  <cp:revision>32</cp:revision>
  <dcterms:created xsi:type="dcterms:W3CDTF">2021-05-12T05:17:40Z</dcterms:created>
  <dcterms:modified xsi:type="dcterms:W3CDTF">2021-06-08T00:13:42Z</dcterms:modified>
</cp:coreProperties>
</file>